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hu-HU" sz="2000" dirty="0" smtClean="0">
                <a:latin typeface="Algerian" panose="04020705040A02060702" pitchFamily="82" charset="0"/>
              </a:rPr>
              <a:t>Koncz József Általános Iskola, Bőcs</a:t>
            </a:r>
          </a:p>
          <a:p>
            <a:pPr algn="ctr"/>
            <a:r>
              <a:rPr lang="hu-HU" sz="2000" dirty="0" smtClean="0">
                <a:latin typeface="Algerian" panose="04020705040A02060702" pitchFamily="82" charset="0"/>
              </a:rPr>
              <a:t>2021. Január 22</a:t>
            </a:r>
            <a:endParaRPr lang="hu-HU" sz="2000" dirty="0">
              <a:latin typeface="Algerian" panose="04020705040A02060702" pitchFamily="82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967" y="1018903"/>
            <a:ext cx="9730830" cy="3730172"/>
          </a:xfrm>
          <a:prstGeom prst="rect">
            <a:avLst/>
          </a:prstGeom>
        </p:spPr>
      </p:pic>
      <p:pic>
        <p:nvPicPr>
          <p:cNvPr id="5" name="Kölcsey Ferenc Himnusz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1890" y="2701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3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983" y="169390"/>
            <a:ext cx="9396547" cy="1964210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hu-HU" sz="2400" dirty="0">
                <a:latin typeface="Algerian" panose="04020705040A02060702" pitchFamily="82" charset="0"/>
              </a:rPr>
              <a:t>Van egy dal, amit előbb megtanulsz, még mielőtt a tartalmát megértenéd. Amíg kicsi vagy, csak hallgatod: a rádióban, a televízióban, amikor a győztes magyar sportolók tiszteletére felkúszik a rúd csúcsára a piros – fehér – zöld nemzeti </a:t>
            </a:r>
            <a:r>
              <a:rPr lang="hu-HU" sz="2400" dirty="0" err="1">
                <a:latin typeface="Algerian" panose="04020705040A02060702" pitchFamily="82" charset="0"/>
              </a:rPr>
              <a:t>lobogónk</a:t>
            </a:r>
            <a:r>
              <a:rPr lang="hu-HU" sz="2400" dirty="0">
                <a:latin typeface="Algerian" panose="04020705040A02060702" pitchFamily="82" charset="0"/>
              </a:rPr>
              <a:t>. Hallgatod az iskolai és városi ünnepségeken, ahol tiszteletadással és meghatottan éneklik együtt a résztvevők. Aztán egy idő után magad is megpróbálod énekelni, s egyre biztosabban dalolod a többiekkel. Mire az iskolában tanulsz róla, már ismered, szereted, hozzád tartozik - ez a dal: a magyar Himnusz</a:t>
            </a:r>
          </a:p>
        </p:txBody>
      </p:sp>
    </p:spTree>
    <p:extLst>
      <p:ext uri="{BB962C8B-B14F-4D97-AF65-F5344CB8AC3E}">
        <p14:creationId xmlns:p14="http://schemas.microsoft.com/office/powerpoint/2010/main" val="311355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36171" y="641527"/>
            <a:ext cx="8911687" cy="1280890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89212" y="2499360"/>
            <a:ext cx="8871268" cy="3526970"/>
          </a:xfrm>
        </p:spPr>
        <p:txBody>
          <a:bodyPr>
            <a:normAutofit lnSpcReduction="10000"/>
          </a:bodyPr>
          <a:lstStyle/>
          <a:p>
            <a:r>
              <a:rPr lang="hu-HU" sz="2400" dirty="0">
                <a:latin typeface="Algerian" panose="04020705040A02060702" pitchFamily="82" charset="0"/>
              </a:rPr>
              <a:t>A Himnusz Kölcsey Ferenc költeménye. Olyan vers, amelyben a költő Magyarországot és az e hazát szerető, védelmező és érte meghalni is kész magyar népet dicséri. Versében felemlegeti történelmünk dicsőséges eseményeit és küzdelmeit, veszteségeit. A bevezető és a záró versszakokban pedig Istent hívja segítségül, hogy végre boldogságban, békében élhessen e földön a magyar. Minden népnek van nemzeti himnusza, de ilyen, Istenhez szóló, védelmet kérő nem akad</a:t>
            </a:r>
            <a:r>
              <a:rPr lang="hu-HU" sz="2400" dirty="0" smtClean="0">
                <a:latin typeface="Algerian" panose="04020705040A02060702" pitchFamily="82" charset="0"/>
              </a:rPr>
              <a:t>.</a:t>
            </a:r>
            <a:endParaRPr lang="hu-HU" sz="2400" dirty="0">
              <a:latin typeface="Algerian" panose="04020705040A02060702" pitchFamily="82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80613">
            <a:off x="8831153" y="720381"/>
            <a:ext cx="3339727" cy="1460655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423" y="79325"/>
            <a:ext cx="3735977" cy="218476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79026">
            <a:off x="636966" y="528735"/>
            <a:ext cx="3598410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2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8589" y="0"/>
            <a:ext cx="18691412" cy="9345706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3048000" y="1210491"/>
            <a:ext cx="709748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>
                <a:latin typeface="Algerian" panose="04020705040A02060702" pitchFamily="82" charset="0"/>
              </a:rPr>
              <a:t>Minden népnek van nemzeti himnusza, de ilyen, Istenhez szóló, védelmet kérő nem akad. Ezért is nevezzük Kölcsey Himnuszát a magyar nép imádságának. Ez az imádság örökre biztosította Kölcsey Ferenc halhatatlanságát, nevét a költő beírta minden magyar szívébe. Ahogy a Himnusz öröklődik nemzedékről nemzedékre, úgy öröklődik Kölcsey Ferenc neve és emlékezete. A Himnusz – nemzeti fohászunk, az egész magyarság eszméjét, érzelemvilágát átjáró óda, imádság</a:t>
            </a:r>
          </a:p>
        </p:txBody>
      </p:sp>
    </p:spTree>
    <p:extLst>
      <p:ext uri="{BB962C8B-B14F-4D97-AF65-F5344CB8AC3E}">
        <p14:creationId xmlns:p14="http://schemas.microsoft.com/office/powerpoint/2010/main" val="370474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74125" y="642985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dirty="0">
                <a:latin typeface="Algerian" panose="04020705040A02060702" pitchFamily="82" charset="0"/>
              </a:rPr>
              <a:t>Kölcsey Ferenc 1823. január 22-én fejezte be a Himnusz szövegének megírását. Ennek emlékére 1989 óta január 22-én ünnepeljük a Magyar Kultúra Napját.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5450" y="2581977"/>
            <a:ext cx="8860654" cy="406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83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048000" y="2136339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dirty="0">
                <a:latin typeface="Algerian" panose="04020705040A02060702" pitchFamily="82" charset="0"/>
              </a:rPr>
              <a:t>A magyar kultúra egyidős Magyarországgal. A magyar nép életét, gondolatvilágát, hovatartozását, helyét a világban kultúránk ismerete adja. Kultúránk mutatja, bizonyítja eredetünket, létünket. Ezen a napon különböző rendezvények emlékeztetnek minket évezredes hagyományainkra, gyökereinkre, </a:t>
            </a:r>
            <a:r>
              <a:rPr lang="hu-HU" sz="2400" dirty="0" smtClean="0">
                <a:latin typeface="Algerian" panose="04020705040A02060702" pitchFamily="82" charset="0"/>
              </a:rPr>
              <a:t>múltunkra.</a:t>
            </a:r>
            <a:endParaRPr lang="hu-HU" sz="2400" dirty="0">
              <a:latin typeface="Algerian" panose="04020705040A02060702" pitchFamily="82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8" y="52251"/>
            <a:ext cx="10276115" cy="2084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38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291840" y="1497874"/>
            <a:ext cx="553865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400" dirty="0">
                <a:latin typeface="Algerian" panose="04020705040A02060702" pitchFamily="82" charset="0"/>
              </a:rPr>
              <a:t>Legyetek ti is büszke, a népünk kultúráját szerető diákok, akik emelt fővel éneklik vagy szavalják nemzeti himnuszunkat!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3590" y="364973"/>
            <a:ext cx="2151356" cy="296170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681" y="3436866"/>
            <a:ext cx="6642329" cy="320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92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zálak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</TotalTime>
  <Words>351</Words>
  <Application>Microsoft Office PowerPoint</Application>
  <PresentationFormat>Szélesvásznú</PresentationFormat>
  <Paragraphs>8</Paragraphs>
  <Slides>7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12" baseType="lpstr">
      <vt:lpstr>Algerian</vt:lpstr>
      <vt:lpstr>Arial</vt:lpstr>
      <vt:lpstr>Century Gothic</vt:lpstr>
      <vt:lpstr>Wingdings 3</vt:lpstr>
      <vt:lpstr>Szálak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Kiss Pálma</dc:creator>
  <cp:lastModifiedBy>Dell</cp:lastModifiedBy>
  <cp:revision>7</cp:revision>
  <dcterms:created xsi:type="dcterms:W3CDTF">2021-01-22T08:34:08Z</dcterms:created>
  <dcterms:modified xsi:type="dcterms:W3CDTF">2021-01-22T16:06:35Z</dcterms:modified>
</cp:coreProperties>
</file>